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91" r:id="rId13"/>
    <p:sldId id="313" r:id="rId14"/>
    <p:sldId id="292" r:id="rId15"/>
    <p:sldId id="315" r:id="rId16"/>
    <p:sldId id="293" r:id="rId17"/>
    <p:sldId id="316" r:id="rId18"/>
    <p:sldId id="294" r:id="rId19"/>
    <p:sldId id="314" r:id="rId20"/>
    <p:sldId id="30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0236" y="4071942"/>
            <a:ext cx="38441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ГЕРАСИМОВ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Дмитрий Антонович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16 апреля 1916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Средняя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17 ноября 1943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15719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Пулемётчик 6-го гвардейского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571612"/>
            <a:ext cx="4211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рядовой Д.А. Герасимов в начале ноября 1943 года на захваченном плацдарме на Керченском полуострове в районе села Маяк (ныне в черте города Керчь) с двумя автоматчиками отразил 4 контратаки врага.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D:\Documents and Settings\UserData\Рабочий стол\5 ноября проект\проект память и гордость ы\People\gerasim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389506" cy="3774029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8" name="Picture 4" descr="http://waralbum.ru/wp-content/uploads/2011/05/imStalengrades-236.jpg"/>
          <p:cNvPicPr>
            <a:picLocks noChangeAspect="1" noChangeArrowheads="1"/>
          </p:cNvPicPr>
          <p:nvPr/>
        </p:nvPicPr>
        <p:blipFill>
          <a:blip r:embed="rId3"/>
          <a:srcRect l="14388" r="10041"/>
          <a:stretch>
            <a:fillRect/>
          </a:stretch>
        </p:blipFill>
        <p:spPr bwMode="auto">
          <a:xfrm>
            <a:off x="214282" y="174388"/>
            <a:ext cx="8715436" cy="6487153"/>
          </a:xfrm>
          <a:prstGeom prst="rect">
            <a:avLst/>
          </a:prstGeom>
          <a:noFill/>
        </p:spPr>
      </p:pic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85728"/>
            <a:ext cx="1275678" cy="121444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5786454"/>
            <a:ext cx="39290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том бою Герасимов уничтожив около трёх десятков гитлеровцев.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7164" y="4071942"/>
            <a:ext cx="36236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ГУСЕВ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Максим Тихонович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18 мая 1917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Архангельское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Помощник начальника штаба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269-го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 and Settings\UserData\Рабочий стол\5 ноября проект\проект память и гордость ы\People\gusevM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384376" cy="3768318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72000" y="1484784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Капитан Гусев в числе первых в полку с ротой автоматчиков 2 октября 1943 года форсировал Днепр в районе острова Казачий (южная окраина Киева) и захватил плацдарм на правом берегу реки. Рота вела бой с превосходящими силами врага, способствуя переправе основных сил полка.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969" y="1142985"/>
            <a:ext cx="1275678" cy="1214446"/>
          </a:xfrm>
          <a:prstGeom prst="rect">
            <a:avLst/>
          </a:prstGeom>
        </p:spPr>
      </p:pic>
      <p:pic>
        <p:nvPicPr>
          <p:cNvPr id="2052" name="Picture 4" descr="http://www.zpg29.ru/assets/images/gaz/diver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08" y="196429"/>
            <a:ext cx="8596372" cy="6447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35716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Гусев неоднократно ходил с группой разведчиков в тыл противника.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0_6f519_6ec53e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28"/>
            <a:ext cx="112559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4077072"/>
            <a:ext cx="4132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ДЬЯКОНОВ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Максимович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декабря 1925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Александровка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Наводчик ручного пулемёта 415-го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D:\Documents and Settings\UserData\Рабочий стол\5 ноября проект\проект память и гордость ы\People\djakon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240360" cy="360796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500562" y="1857364"/>
            <a:ext cx="4211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Рядовой Николай Дьяконов отличился в боях по уничтожению брестской группировки противника у населенного пункта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Березувка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7" name="Рисунок 6" descr="141.jpg"/>
          <p:cNvPicPr>
            <a:picLocks noChangeAspect="1"/>
          </p:cNvPicPr>
          <p:nvPr/>
        </p:nvPicPr>
        <p:blipFill>
          <a:blip r:embed="rId3"/>
          <a:srcRect l="9196" r="10369"/>
          <a:stretch>
            <a:fillRect/>
          </a:stretch>
        </p:blipFill>
        <p:spPr bwMode="auto">
          <a:xfrm>
            <a:off x="204760" y="188911"/>
            <a:ext cx="8724958" cy="64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643174" y="285728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28-29 июля 1944 года Николай Дьяконов участвовал в отражении 15 контратак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4969" y="1142985"/>
            <a:ext cx="1275678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4077072"/>
            <a:ext cx="37834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КУРАКИН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Гаврила Гаврилович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32656"/>
            <a:ext cx="52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1919 году в селе Нижняя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cuments and Settings\UserData\Рабочий стол\5 ноября проект\проект память и гордость ы\People\kurak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216614" cy="358152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1196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27 июня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расчёта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станкового пулемёта 5 гвардейского кавалерийского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844824"/>
            <a:ext cx="4139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сержант Гаврила Куракин одним из первых 24 января 1945 года преодолел Одер в районе 2 километров севернее города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Кендзежина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6" name="Picture 2" descr="C:\Users\1\Desktop\fa5f3a209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179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28794" y="357166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Гаврила Куракин огнём обеспечивал переправу эскадрона.</a:t>
            </a:r>
            <a:endParaRPr lang="ru-RU" sz="2400" b="1" dirty="0"/>
          </a:p>
        </p:txBody>
      </p:sp>
      <p:pic>
        <p:nvPicPr>
          <p:cNvPr id="16" name="Рисунок 15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4077072"/>
            <a:ext cx="3385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МАКЕЕВ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Виктор Ефимович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1202" y="332656"/>
            <a:ext cx="3349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13 марта 1923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Вязовка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27 июня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САУ 8-й самоходной артиллерийской бригады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340768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Лейтенант Виктор Макеев в числе первых в дивизионе 25 января 1945 года форсировал Одер в районе местечка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Эйзенау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участвовал в отражении контратак противника, поддержанных 10 танками и 10 БТР. Врагу был нанесён значительный урон в живой силе и боевой технике. Плацдарм был удержан до подхода главных сил.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D:\Documents and Settings\UserData\Рабочий стол\5 ноября проект\проект память и гордость ы\People\makee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240360" cy="360796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Содержимое 3" descr="IMG_6218.jpg_Thumbnail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0"/>
          </a:xfrm>
        </p:spPr>
      </p:pic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380" y="5000636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6143644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_429.jpg"/>
          <p:cNvPicPr>
            <a:picLocks noChangeAspect="1"/>
          </p:cNvPicPr>
          <p:nvPr/>
        </p:nvPicPr>
        <p:blipFill>
          <a:blip r:embed="rId2"/>
          <a:srcRect l="4478" t="6250"/>
          <a:stretch>
            <a:fillRect/>
          </a:stretch>
        </p:blipFill>
        <p:spPr>
          <a:xfrm>
            <a:off x="-172807" y="1"/>
            <a:ext cx="9316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572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Более 280 уроженцев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Пензенской области удостоены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звания Герой Советского Союза</a:t>
            </a:r>
            <a:endParaRPr lang="ru-RU" sz="3800" b="1" dirty="0">
              <a:solidFill>
                <a:schemeClr val="bg1"/>
              </a:solidFill>
              <a:latin typeface="Segoe Print" pitchFamily="2" charset="0"/>
              <a:cs typeface="Myriad Arabic" pitchFamily="50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214290"/>
            <a:ext cx="47117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Кавалёры ордена 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орден 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ордена 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839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Monotype Corsiva</vt:lpstr>
      <vt:lpstr>Myriad Arabic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182</cp:revision>
  <dcterms:modified xsi:type="dcterms:W3CDTF">2020-05-16T17:10:56Z</dcterms:modified>
</cp:coreProperties>
</file>